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 pc" initials="ap" lastIdx="2" clrIdx="0">
    <p:extLst>
      <p:ext uri="{19B8F6BF-5375-455C-9EA6-DF929625EA0E}">
        <p15:presenceInfo xmlns:p15="http://schemas.microsoft.com/office/powerpoint/2012/main" userId="acer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8990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9365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6335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1380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523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3962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7058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636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3181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450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5598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EF60-00CD-4888-A16C-1EADED9D2492}" type="datetimeFigureOut">
              <a:rPr lang="ar-BH" smtClean="0"/>
              <a:t>10/03/1441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0EE6-76B0-4BB2-A154-5554B2D5A863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595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692F-32E4-4E0D-ACC6-2CF3C2F0F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C996-4377-41BD-8DBB-67EFE6AD3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46609"/>
            <a:ext cx="6858000" cy="1148588"/>
          </a:xfrm>
        </p:spPr>
        <p:txBody>
          <a:bodyPr/>
          <a:lstStyle/>
          <a:p>
            <a:r>
              <a:rPr lang="ar-BH" dirty="0"/>
              <a:t>اعداد : إبراهيم حسن أمان</a:t>
            </a:r>
          </a:p>
          <a:p>
            <a:r>
              <a:rPr lang="en-US" dirty="0"/>
              <a:t>www.commbh.com</a:t>
            </a:r>
            <a:endParaRPr lang="ar-B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01EB3-AF05-46BF-86BE-8369609A9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37357" r="17661" b="39165"/>
          <a:stretch/>
        </p:blipFill>
        <p:spPr>
          <a:xfrm>
            <a:off x="2047462" y="1851835"/>
            <a:ext cx="4631633" cy="28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5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692F-32E4-4E0D-ACC6-2CF3C2F0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83459"/>
            <a:ext cx="6858000" cy="803672"/>
          </a:xfrm>
        </p:spPr>
        <p:txBody>
          <a:bodyPr>
            <a:normAutofit fontScale="90000"/>
          </a:bodyPr>
          <a:lstStyle/>
          <a:p>
            <a:r>
              <a:rPr lang="ar-BH" b="1" u="sng" dirty="0"/>
              <a:t>اجراءات اللعبة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C996-4377-41BD-8DBB-67EFE6AD3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65" y="987131"/>
            <a:ext cx="8806070" cy="5687409"/>
          </a:xfrm>
        </p:spPr>
        <p:txBody>
          <a:bodyPr>
            <a:normAutofit/>
          </a:bodyPr>
          <a:lstStyle/>
          <a:p>
            <a:pPr algn="just"/>
            <a:endParaRPr lang="ar-BH" sz="2800" dirty="0"/>
          </a:p>
          <a:p>
            <a:pPr algn="just"/>
            <a:r>
              <a:rPr lang="ar-BH" sz="2800" dirty="0"/>
              <a:t>لتحديد من يبدأ اللعبة ، يتناوب اللاعبون في تدوير النرد. يبدأ اللاعب ذو أعلى الدرجات ، ويدحرج النرد مرة أخرى للتحرك. يبدأ جميع اللاعبين بقطعة اللعب خارج اللوحة ، حيث يكون المربع رقم واحد هو المربع الأول الذي يعتمد عليه / </a:t>
            </a:r>
            <a:r>
              <a:rPr lang="ar-BH" sz="2800" b="1" u="sng" dirty="0"/>
              <a:t>لا يوجد دور إضافي لرقم ستة</a:t>
            </a:r>
            <a:r>
              <a:rPr lang="ar-BH" sz="2800" dirty="0"/>
              <a:t>./ عندما يقع اللاعب على مربع يحتوي على  بداية السلم ، ينتقل إلى أعلى السلم. عندما يقع اللاعب على مربع يحتوي على رأس ثعبان ، ينتقل إلى أسفل الثعبان ، وصولاً إلى نهاية ذيل الثعبان./ عندما يقع اللاعب في المربع برمز ، مثل ( الدائرة أو النجم أو الالماس) ، يتعين على اللاعب إعطاء إجابة عن سؤال البطاقة الموجودة بنفس الرمز. إذا كانت الإجابة صحيحة ، يبقى اللاعب في المربع</a:t>
            </a:r>
            <a:r>
              <a:rPr lang="ar-BH" sz="2800" b="1" dirty="0"/>
              <a:t>. إذا كان خطأ يجب على اللاعب الرجوع خطوتين للوراء  </a:t>
            </a:r>
          </a:p>
          <a:p>
            <a:pPr algn="just"/>
            <a:r>
              <a:rPr lang="ar-BH" sz="2800" dirty="0"/>
              <a:t>الفائز هو أول لاعب يصل إلى نهاية اللوحة ويسحب البطاقة الخاصة بالرمز ، إذا اجاب اجابة خاطئة  يرجع للوراء </a:t>
            </a:r>
            <a:r>
              <a:rPr lang="ar-BH" sz="2800" b="1" u="sng" dirty="0"/>
              <a:t>خمس خطوات </a:t>
            </a:r>
            <a:r>
              <a:rPr lang="ar-BH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01EB3-AF05-46BF-86BE-8369609A9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37357" r="17661" b="39165"/>
          <a:stretch/>
        </p:blipFill>
        <p:spPr>
          <a:xfrm>
            <a:off x="168965" y="183459"/>
            <a:ext cx="2102456" cy="13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37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52787-A6E8-436C-8B44-BC7F8141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b="31400"/>
          <a:stretch/>
        </p:blipFill>
        <p:spPr>
          <a:xfrm>
            <a:off x="626145" y="0"/>
            <a:ext cx="789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5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168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اجراءات اللعبة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 pc</dc:creator>
  <cp:lastModifiedBy>acer pc</cp:lastModifiedBy>
  <cp:revision>2</cp:revision>
  <dcterms:created xsi:type="dcterms:W3CDTF">2019-11-07T14:58:49Z</dcterms:created>
  <dcterms:modified xsi:type="dcterms:W3CDTF">2019-11-07T15:08:25Z</dcterms:modified>
</cp:coreProperties>
</file>